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5" r:id="rId4"/>
    <p:sldId id="1011" r:id="rId5"/>
    <p:sldId id="1016" r:id="rId6"/>
    <p:sldId id="1014" r:id="rId7"/>
    <p:sldId id="101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268760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3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询问业余爱好的句型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02918" y="1771006"/>
            <a:ext cx="8343784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你通常喜欢做什么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你最喜欢的业余爱好是什么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你觉得业余爱好对学习和生活有什么帮助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954797"/>
            <a:ext cx="2780753" cy="762785"/>
          </a:xfrm>
          <a:prstGeom prst="rect">
            <a:avLst/>
          </a:prstGeom>
        </p:spPr>
      </p:pic>
      <p:pic>
        <p:nvPicPr>
          <p:cNvPr id="3" name="zxc16.jpg" descr="id:2147492689;FounderCES">
            <a:extLst>
              <a:ext uri="{FF2B5EF4-FFF2-40B4-BE49-F238E27FC236}">
                <a16:creationId xmlns:a16="http://schemas.microsoft.com/office/drawing/2014/main" id="{6AEFAD0F-FDBE-19B2-5263-BD692F69C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48" y="2114271"/>
            <a:ext cx="2376264" cy="255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1102308"/>
            <a:ext cx="11451121" cy="455894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62490E-8CEC-959F-9F68-A70AA985B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711740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我们可以用句型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＋形容词性物主代词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名词所有格＋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来询问他人的爱好。答语常用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动名词＋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＋形容词性物主代词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名词所有格＋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like/likes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＋动名词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1102308"/>
            <a:ext cx="2800183" cy="734565"/>
          </a:xfrm>
          <a:prstGeom prst="rect">
            <a:avLst/>
          </a:prstGeom>
        </p:spPr>
      </p:pic>
      <p:pic>
        <p:nvPicPr>
          <p:cNvPr id="7" name="DT03.eps" descr="id:2147492717;FounderCES">
            <a:extLst>
              <a:ext uri="{FF2B5EF4-FFF2-40B4-BE49-F238E27FC236}">
                <a16:creationId xmlns:a16="http://schemas.microsoft.com/office/drawing/2014/main" id="{B0A55C27-97CF-A890-093C-7F569DC39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38" y="2045277"/>
            <a:ext cx="11442329" cy="163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DAE9ABB-1E29-CD2A-C029-4A9EEE3F66F3}"/>
              </a:ext>
            </a:extLst>
          </p:cNvPr>
          <p:cNvSpPr/>
          <p:nvPr/>
        </p:nvSpPr>
        <p:spPr bwMode="auto">
          <a:xfrm>
            <a:off x="369646" y="1102307"/>
            <a:ext cx="11477056" cy="5212173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5181162"/>
          </a:xfrm>
        </p:spPr>
        <p:txBody>
          <a:bodyPr/>
          <a:lstStyle/>
          <a:p>
            <a:pPr hangingPunct="0">
              <a:tabLst>
                <a:tab pos="987425" algn="l"/>
                <a:tab pos="4230688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动名词的变化规则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一般情况：直接在动词后加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以不发音的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结尾，去掉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。以重读闭音节结尾且末尾只有一个辅音字母，双写末尾辅音字母，再加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结尾，把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变成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拓展-双.eps" descr="id:2147492724;FounderCES">
            <a:extLst>
              <a:ext uri="{FF2B5EF4-FFF2-40B4-BE49-F238E27FC236}">
                <a16:creationId xmlns:a16="http://schemas.microsoft.com/office/drawing/2014/main" id="{8B8C4577-191E-9644-5795-BA418BA7F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349912"/>
            <a:ext cx="847090" cy="37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836712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881852"/>
            <a:ext cx="11485848" cy="397031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读一读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用动词的适当形式填空。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father’s hobby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bicycle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Jack’s hobby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hobby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loves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23340" y="2602408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singing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04832" y="3243143"/>
            <a:ext cx="22284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riding/to ride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01739" y="3876215"/>
            <a:ext cx="1822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Swimming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44957" y="4498764"/>
            <a:ext cx="1503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skipping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341650" y="5156751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making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4452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hobby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Collect doll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Collecting doll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Collecting dolls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15107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 txBox="1">
            <a:spLocks/>
          </p:cNvSpPr>
          <p:nvPr/>
        </p:nvSpPr>
        <p:spPr bwMode="auto">
          <a:xfrm>
            <a:off x="360854" y="3928315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collect leaf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collect leaves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collecting leaves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40551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9E1EA49-AB6F-9654-78E0-F6E575ED1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80929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playing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played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1264" y="21077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83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102</Words>
  <Application>Microsoft Office PowerPoint</Application>
  <PresentationFormat>自定义</PresentationFormat>
  <Paragraphs>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360</cp:revision>
  <dcterms:created xsi:type="dcterms:W3CDTF">2020-11-06T05:24:00Z</dcterms:created>
  <dcterms:modified xsi:type="dcterms:W3CDTF">2025-06-10T02:34:53Z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